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52ECEC9-055A-483F-A61F-113699629365}" type="datetimeFigureOut">
              <a:rPr lang="ru-RU" smtClean="0"/>
              <a:pPr/>
              <a:t>28.06.2011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20079E2-9029-4849-9940-D986BF9B2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rebloger.ru/data/original5/66cbbefa24XNMNSCF_7168_e0ff730039.jpg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5356" y="6215082"/>
            <a:ext cx="68610" cy="1555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4857752" cy="3286148"/>
          </a:xfrm>
        </p:spPr>
        <p:txBody>
          <a:bodyPr>
            <a:normAutofit fontScale="92500" lnSpcReduction="20000"/>
          </a:bodyPr>
          <a:lstStyle/>
          <a:p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Математика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Выполнила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 математики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Мелкова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Анжелика Николаевна</a:t>
            </a:r>
          </a:p>
          <a:p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2972" y="928670"/>
            <a:ext cx="71780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Координатная прямая</a:t>
            </a:r>
          </a:p>
          <a:p>
            <a:pPr algn="ctr"/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http://im8-tub.yandex.net/i?id=123957613-3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04308"/>
            <a:ext cx="4000528" cy="265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вид кинематографа, название которому дало одно из математических действий.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8"/>
            <a:endParaRPr lang="ru-RU" dirty="0" smtClean="0"/>
          </a:p>
          <a:p>
            <a:pPr algn="ctr"/>
            <a:r>
              <a:rPr lang="ru-RU" sz="3600" dirty="0" smtClean="0"/>
              <a:t>И(5), Л(-2), М(-14),Т(-7), Ц(9), Я(12), Ь(-9),И(-6),А(7),И(10),</a:t>
            </a:r>
          </a:p>
          <a:p>
            <a:pPr algn="ctr">
              <a:buNone/>
            </a:pPr>
            <a:r>
              <a:rPr lang="ru-RU" sz="3600" dirty="0" smtClean="0"/>
              <a:t>У(-12),П(-4),К(6), Л(-10)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6143636" cy="1214446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Мультипликация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User\Desktop\V7CAIRYHW0CA9JL1GOCA10V1QKCAP34273CA5463L5CAQBTO9ECATXBRLCCAWCGG0UCA3PCB6PCAS6JXMQCAU6LDZNCAFAXAFICAP3SLG7CAW2H5PSCAOPU9RYCART8173CAWUUF1ACA2KGYMZCAI2CRP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857232"/>
            <a:ext cx="2857520" cy="3643338"/>
          </a:xfrm>
          <a:prstGeom prst="rect">
            <a:avLst/>
          </a:prstGeom>
          <a:noFill/>
        </p:spPr>
      </p:pic>
      <p:pic>
        <p:nvPicPr>
          <p:cNvPr id="5123" name="Picture 3" descr="C:\Users\User\Desktop\CNCAXYZ52YCAXDS8Y3CA8CPHO3CASBD8B3CAQ36Z7KCAP1BVS4CALIN175CAOCI9FGCAR07R12CA2G0PY8CAXFQ7AFCAJKNK3TCA9SWD24CA3DDXSPCARPEIPKCAS5ZLK9CA0IMHPECALB0I99CAAML8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1850244" cy="2643206"/>
          </a:xfrm>
          <a:prstGeom prst="rect">
            <a:avLst/>
          </a:prstGeom>
          <a:noFill/>
        </p:spPr>
      </p:pic>
      <p:pic>
        <p:nvPicPr>
          <p:cNvPr id="5128" name="Picture 8" descr="C:\Users\User\Desktop\YBCA9T94AECAHH3NW5CAEUN5GJCAEQORKLCARPPJPGCAC97JT5CAO49M7NCAB6E88GCALMOC58CAO5OIUWCA2Y341RCAV3ULKQCAVIVCS3CAO8JFFGCA98Y5BBCAXT8K1WCA6RWVELCAIB5AZLCAI812G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928934"/>
            <a:ext cx="2857520" cy="3128671"/>
          </a:xfrm>
          <a:prstGeom prst="rect">
            <a:avLst/>
          </a:prstGeom>
          <a:noFill/>
        </p:spPr>
      </p:pic>
      <p:pic>
        <p:nvPicPr>
          <p:cNvPr id="5130" name="Picture 10" descr="C:\Users\User\Desktop\i[11]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85926"/>
            <a:ext cx="2000264" cy="2804109"/>
          </a:xfrm>
          <a:prstGeom prst="rect">
            <a:avLst/>
          </a:prstGeom>
          <a:noFill/>
        </p:spPr>
      </p:pic>
      <p:pic>
        <p:nvPicPr>
          <p:cNvPr id="5131" name="Picture 11" descr="C:\Users\User\Desktop\i[6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143512"/>
            <a:ext cx="1428750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1428737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Означает в переводе с латыни "умножение"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6766" cy="1352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придумал рисованные мультики?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dirty="0" smtClean="0"/>
              <a:t>Й(-5), Н(7), Е(-6), О(10), Р(-9)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5BCAY0GSBTCAB712GVCA3P0YZ2CAAPSFFXCAH7BLBECASU4R0QCAEDM3TZCA1ACSMCCAGYU1LDCANX5SSQCALXD3EECABBPFWKCAP9R74KCA5X26IDCAFS96Q7CA77CSUOCA6Z1IEZCAB345AZCAX4DVD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071966" cy="51051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5" y="642918"/>
            <a:ext cx="74902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Эмиль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Рейно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000240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08 декабря 1844 —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08 января 1918 г.г.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Французский художник и изобретатель,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один из создателей мультипликации.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Художник должен сделать 1440 рисунков, а вы будете наслаждаться этим зрелищем всего-то одну минуту.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это за зрелище?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714752"/>
            <a:ext cx="8229600" cy="278834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/>
            <a:r>
              <a:rPr lang="ru-RU" sz="3600" dirty="0" smtClean="0"/>
              <a:t>Ф(3), У(-10), Т(-4), М(10),И(5),</a:t>
            </a:r>
          </a:p>
          <a:p>
            <a:pPr algn="ctr">
              <a:buNone/>
            </a:pPr>
            <a:r>
              <a:rPr lang="ru-RU" sz="3600" dirty="0" smtClean="0"/>
              <a:t>   Л(-9),Л(7), Ь(8), М(-13),Ь(-5)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5686436" cy="106680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Мультфильм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800" dirty="0"/>
          </a:p>
        </p:txBody>
      </p:sp>
      <p:pic>
        <p:nvPicPr>
          <p:cNvPr id="7170" name="Picture 2" descr="C:\Users\User\Desktop\D6CARY5B5OCABAIK91CA0V6B5PCAZ10O8LCA2E21TQCAJDJWW9CAIW7K4WCADWI63SCA32OX7XCAY18XLYCA543KC5CAZ1EKSYCAESLVUPCA0CS9BVCAAIOHRFCATIDX6MCA4H05ZZCANVSDRECAL1HSV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4" y="1857364"/>
            <a:ext cx="3771925" cy="3429024"/>
          </a:xfrm>
          <a:prstGeom prst="rect">
            <a:avLst/>
          </a:prstGeom>
          <a:noFill/>
        </p:spPr>
      </p:pic>
      <p:pic>
        <p:nvPicPr>
          <p:cNvPr id="7171" name="Picture 3" descr="C:\Users\User\Desktop\i[3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429132"/>
            <a:ext cx="2803952" cy="2243161"/>
          </a:xfrm>
          <a:prstGeom prst="rect">
            <a:avLst/>
          </a:prstGeom>
          <a:noFill/>
        </p:spPr>
      </p:pic>
      <p:pic>
        <p:nvPicPr>
          <p:cNvPr id="7174" name="Picture 6" descr="C:\Users\User\Desktop\31CAAA04URCAJ7CK34CADSXRDZCAOYRHMACAIFH6Z1CAPIU837CABO71G1CAR0CGW8CATY26RMCAO0AMRJCA1FORDYCAMHXA7UCAWRNWO7CA42ZEYFCAWWQ1FGCAWCDKD8CAGGC1DWCAWAVZZ0CAM5XC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429132"/>
            <a:ext cx="1714512" cy="2069172"/>
          </a:xfrm>
          <a:prstGeom prst="rect">
            <a:avLst/>
          </a:prstGeom>
          <a:noFill/>
        </p:spPr>
      </p:pic>
      <p:pic>
        <p:nvPicPr>
          <p:cNvPr id="7176" name="Picture 8" descr="Картинка 11 из 2442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857232"/>
            <a:ext cx="3393305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знаменитый мультипликационный герой впервые появился в немом кинофильме «Безумный аэроплан»?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168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5800" dirty="0" smtClean="0"/>
          </a:p>
          <a:p>
            <a:pPr algn="ctr"/>
            <a:r>
              <a:rPr lang="ru-RU" sz="5800" dirty="0" smtClean="0"/>
              <a:t>М(7), И(-8), И(-2), К(-4), С(12), </a:t>
            </a:r>
          </a:p>
          <a:p>
            <a:pPr algn="ctr">
              <a:buNone/>
            </a:pPr>
            <a:r>
              <a:rPr lang="ru-RU" sz="5800" dirty="0" smtClean="0"/>
              <a:t>А(8), М(-9), К(-5), У(10)</a:t>
            </a:r>
          </a:p>
          <a:p>
            <a:endParaRPr lang="ru-RU" sz="5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Микки Маус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7200" dirty="0"/>
          </a:p>
        </p:txBody>
      </p:sp>
      <p:pic>
        <p:nvPicPr>
          <p:cNvPr id="28674" name="Picture 2" descr="C:\Users\User\Desktop\i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00174"/>
            <a:ext cx="3286506" cy="4324350"/>
          </a:xfrm>
          <a:prstGeom prst="rect">
            <a:avLst/>
          </a:prstGeom>
          <a:noFill/>
        </p:spPr>
      </p:pic>
      <p:pic>
        <p:nvPicPr>
          <p:cNvPr id="28675" name="Picture 3" descr="C:\Users\User\Desktop\7BCAYVNYCLCAP2IGX3CA85L2GNCAQ5HY59CAKWX9NRCACRW2UUCAAZSVXXCAE2IO9XCAWS3IJFCA98F2VQCA7O87SDCAWTZSDECAQ0YXA8CANPU8STCAMRXTX0CAXAJUBMCALMAS30CA3IC5B9CAYJG9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15" y="2208808"/>
            <a:ext cx="3789557" cy="41491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родоначальника пластилиновой техники в мультипликации?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85752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8"/>
            <a:endParaRPr lang="ru-RU" sz="8600" dirty="0" smtClean="0"/>
          </a:p>
          <a:p>
            <a:pPr algn="ctr"/>
            <a:r>
              <a:rPr lang="ru-RU" sz="10000" dirty="0" smtClean="0"/>
              <a:t>С(2), Й(7), Т(-9), Т(-5), К(3),</a:t>
            </a:r>
          </a:p>
          <a:p>
            <a:pPr algn="ctr">
              <a:buNone/>
            </a:pPr>
            <a:r>
              <a:rPr lang="ru-RU" sz="10000" dirty="0" smtClean="0"/>
              <a:t>  А(-7), И(6), А(-3), Р(-1)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79295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  Татарский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698" name="Picture 2" descr="C:\Users\User\Desktop\i[5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325684" cy="4662173"/>
          </a:xfrm>
          <a:prstGeom prst="rect">
            <a:avLst/>
          </a:prstGeom>
          <a:noFill/>
        </p:spPr>
      </p:pic>
      <p:pic>
        <p:nvPicPr>
          <p:cNvPr id="29699" name="Picture 3" descr="C:\Users\User\Desktop\i[9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053" y="2214554"/>
            <a:ext cx="4456972" cy="33575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9058" y="1357298"/>
            <a:ext cx="50233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11.12.1950 — 22.07.2007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0716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каком европейском городе находится памятник нулю?</a:t>
            </a:r>
            <a:br>
              <a:rPr lang="ru-RU" sz="6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115328" cy="317984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800" dirty="0" smtClean="0"/>
              <a:t>П(3), А(-2), Ш(7),Б(-8),</a:t>
            </a:r>
          </a:p>
          <a:p>
            <a:pPr algn="ctr">
              <a:buNone/>
            </a:pPr>
            <a:r>
              <a:rPr lang="ru-RU" sz="4800" dirty="0" smtClean="0"/>
              <a:t>  Т(9), Д(-4),У(-6),Е(5)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сказке какой шведской писательницы создан мультфильм </a:t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 Заколдованный мальчик»?</a:t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16842"/>
          </a:xfrm>
        </p:spPr>
        <p:txBody>
          <a:bodyPr/>
          <a:lstStyle/>
          <a:p>
            <a:pPr algn="ctr"/>
            <a:r>
              <a:rPr lang="ru-RU" sz="4400" dirty="0" smtClean="0"/>
              <a:t>Л(5), Е(-4), Л(-10), Ё(7),</a:t>
            </a:r>
          </a:p>
          <a:p>
            <a:pPr algn="ctr">
              <a:buNone/>
            </a:pPr>
            <a:r>
              <a:rPr lang="ru-RU" sz="4400" dirty="0" smtClean="0"/>
              <a:t>  Г(-5), Р(3), Ф(9), А(-7)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715404" cy="1143008"/>
          </a:xfrm>
        </p:spPr>
        <p:txBody>
          <a:bodyPr>
            <a:no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Сельма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ЛагерлёФ</a:t>
            </a:r>
            <a:endParaRPr lang="ru-RU" sz="1800" dirty="0"/>
          </a:p>
        </p:txBody>
      </p:sp>
      <p:pic>
        <p:nvPicPr>
          <p:cNvPr id="30722" name="Picture 2" descr="C:\Users\User\Desktop\i[7]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482073" cy="4714908"/>
          </a:xfrm>
          <a:prstGeom prst="rect">
            <a:avLst/>
          </a:prstGeom>
          <a:noFill/>
        </p:spPr>
      </p:pic>
      <p:pic>
        <p:nvPicPr>
          <p:cNvPr id="30724" name="Picture 4" descr="C:\Users\User\Desktop\i[6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357586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1428736"/>
            <a:ext cx="4429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ea typeface="+mj-ea"/>
                <a:cs typeface="+mj-cs"/>
              </a:rPr>
              <a:t>20 ноября 1858 —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ea typeface="+mj-ea"/>
                <a:cs typeface="+mj-cs"/>
              </a:rPr>
              <a:t>16 марта 1940 г.г. </a:t>
            </a:r>
          </a:p>
          <a:p>
            <a:pPr lvl="0" algn="ctr">
              <a:spcBef>
                <a:spcPct val="0"/>
              </a:spcBef>
            </a:pP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ea typeface="+mj-ea"/>
                <a:cs typeface="+mj-cs"/>
              </a:rPr>
              <a:t>—  шведская </a:t>
            </a:r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/>
                <a:ea typeface="+mj-ea"/>
                <a:cs typeface="+mj-cs"/>
              </a:rPr>
              <a:t>писательница, первая женщина, получившая Нобелевскую премию по литературе (1909)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1835 г. парижанин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Гибус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изобрёл складной цилиндр на проволочном каркасе. </a:t>
            </a:r>
            <a:b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называется это изобретение?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2359718"/>
          </a:xfrm>
        </p:spPr>
        <p:txBody>
          <a:bodyPr/>
          <a:lstStyle/>
          <a:p>
            <a:pPr algn="ctr"/>
            <a:r>
              <a:rPr lang="ru-RU" sz="3600" dirty="0" smtClean="0"/>
              <a:t>К(2), К(9), А(-7), Я(5), П(-5), </a:t>
            </a:r>
          </a:p>
          <a:p>
            <a:pPr algn="ctr">
              <a:buNone/>
            </a:pPr>
            <a:r>
              <a:rPr lang="ru-RU" sz="3600" dirty="0" smtClean="0"/>
              <a:t>  Ш(-9), Л(3), О(-3)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Шапокляк</a:t>
            </a:r>
            <a:b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8000" dirty="0"/>
          </a:p>
        </p:txBody>
      </p:sp>
      <p:pic>
        <p:nvPicPr>
          <p:cNvPr id="31746" name="Picture 2" descr="C:\Users\User\Desktop\i[1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4996094" cy="4324350"/>
          </a:xfrm>
          <a:prstGeom prst="rect">
            <a:avLst/>
          </a:prstGeom>
          <a:noFill/>
        </p:spPr>
      </p:pic>
      <p:pic>
        <p:nvPicPr>
          <p:cNvPr id="31747" name="Picture 3" descr="C:\Users\User\Desktop\64CAA3CKY7CA2H9DGECAICAEBHCADB4086CA8P8LPFCAZLO5SQCAWDXL10CARWE0IJCAGGI93ACAHKN1BSCASRCQTJCA0RU04ECAWUUYZZCATYH2EYCA3AP9KRCAC592N3CAK5IBITCACRAWJGCAUFMCP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85992"/>
            <a:ext cx="292895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Какого героя нашего мультика японцы очень полюбили, прозвав «российским </a:t>
            </a:r>
            <a:r>
              <a:rPr lang="ru-RU" sz="4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Покемоном</a:t>
            </a:r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2288280"/>
          </a:xfrm>
        </p:spPr>
        <p:txBody>
          <a:bodyPr/>
          <a:lstStyle/>
          <a:p>
            <a:pPr algn="ctr"/>
            <a:r>
              <a:rPr lang="ru-RU" sz="3600" dirty="0" smtClean="0"/>
              <a:t>Ш(4), А(9), У(-3), Е(-7), А(1), Б(-5), Р(-1), К(5), Ч(-9)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686800" cy="1709758"/>
          </a:xfrm>
        </p:spPr>
        <p:txBody>
          <a:bodyPr>
            <a:normAutofit fontScale="90000"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Чебурашка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7200" dirty="0"/>
          </a:p>
        </p:txBody>
      </p:sp>
      <p:pic>
        <p:nvPicPr>
          <p:cNvPr id="32770" name="Picture 2" descr="C:\Users\User\Desktop\X2CASTLVPACAGYN10QCA7EPKXRCASTBV20CAAIZ1RCCANHV9CHCAOG5064CARREGGGCA7MF3U9CAXZCXLVCAVSGXFDCALNVC8MCAOKLV0MCAMOI4DMCAGS3B44CAK1IV5YCAPVRRGVCAFGANIWCA30GPH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6116797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388" y="2143116"/>
            <a:ext cx="2714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Персонаж книги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Эдуарда Успенского «Крокодил Гена и его друзья»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Какого персонажа мультфильма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«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Бременские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музыканты»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не было в одноимённой сказке братьев Гримм?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073966"/>
          </a:xfrm>
        </p:spPr>
        <p:txBody>
          <a:bodyPr/>
          <a:lstStyle/>
          <a:p>
            <a:pPr algn="ctr"/>
            <a:r>
              <a:rPr lang="ru-RU" sz="3600" dirty="0" smtClean="0"/>
              <a:t>Т(-9), Р(10), Б(-2), У(9), </a:t>
            </a:r>
          </a:p>
          <a:p>
            <a:pPr algn="ctr">
              <a:buNone/>
            </a:pPr>
            <a:r>
              <a:rPr lang="ru-RU" sz="3600" dirty="0" smtClean="0"/>
              <a:t>Р(-7), Д(6), А(5), У(-5)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A3CABWBNWCCADI0YDOCA68KIFHCAYAJLH1CAGI4CHMCAHGMH3JCA4TG8FVCA2L5VLXCA3A9MTPCA0PNWN9CA3OZWO7CAPPDGIUCAVM3JFBCA09LWNCCAPGMYCUCAZF04BPCAV9LQUBCAS70559CA9GB59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4500594" cy="50006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84296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ТРУБАДУР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714356"/>
            <a:ext cx="4500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Средневековые провансальские поэты-певцы, авторы песен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2145404"/>
          </a:xfrm>
        </p:spPr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Ы(-2), В(9), Б(-9), Ё(5), У(-5), Ч(3), Л(-3)</a:t>
            </a:r>
          </a:p>
          <a:p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7"/>
            <a:ext cx="878687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Кто придумал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Громозеку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 мультфильма 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 Тайна третьей планеты»?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285860"/>
            <a:ext cx="4857752" cy="1857388"/>
          </a:xfrm>
        </p:spPr>
        <p:txBody>
          <a:bodyPr>
            <a:no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 октября 1934 — 5 сентября 2003 г.г.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настоящее имя Игорь Всеволодович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Можейко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—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один из известнейших советских писателей-фантастов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4818" name="Picture 2" descr="C:\Users\User\Desktop\8ACAKBMQ3NCA6N8UTHCA4UHFKFCABEWUJ4CAL1UNIGCA3PYSPJCAOR442TCAM7GERXCA36OD4FCA7NHACJCARSEA3LCAEPCZZ5CA610CN1CA03AFMJCAM3NKNWCAI2YKBZCALWDJACCAFFXM02CANUSYS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736" y="1571612"/>
            <a:ext cx="4114074" cy="4572032"/>
          </a:xfrm>
          <a:prstGeom prst="rect">
            <a:avLst/>
          </a:prstGeom>
          <a:noFill/>
        </p:spPr>
      </p:pic>
      <p:pic>
        <p:nvPicPr>
          <p:cNvPr id="34819" name="Picture 3" descr="C:\Users\User\Desktop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14686"/>
            <a:ext cx="3071834" cy="33633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28604"/>
            <a:ext cx="7572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Кир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Булычёв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357818" cy="1357322"/>
          </a:xfrm>
        </p:spPr>
        <p:txBody>
          <a:bodyPr>
            <a:no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Будапешт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Debrece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2485" y="2249488"/>
            <a:ext cx="5819029" cy="4324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8931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129011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столица Венгрии и самый крупный город страны.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642919"/>
            <a:ext cx="557216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Большое всем спасибо!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Вы, молодцы!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845" name="Picture 5" descr="http://im2-tub.yandex.net/i?id=243759205-2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7805" y="857232"/>
            <a:ext cx="3650481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Названия многих русских городов произошли от числительных: Семипалатинск, Семилуки, Пятигорск.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какой город был назван в честь наибольшего числа?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4929198"/>
            <a:ext cx="7901014" cy="164533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Е(5), Ю(-6), Ь(11), Т(-9), Н(8), М(-4)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4357718" cy="1143008"/>
          </a:xfrm>
        </p:spPr>
        <p:txBody>
          <a:bodyPr>
            <a:no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Тюмень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User\Desktop\b_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0609" y="2249488"/>
            <a:ext cx="6502782" cy="4324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785794"/>
            <a:ext cx="4583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Происходит от тат.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төмән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 десять тысяч, десятитысячное войско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город России назван «в честь» знака математической операции?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dirty="0" smtClean="0"/>
              <a:t>М(-10), И(5), У(-3), С(9), И(-8), Н(-6), Н(6), К(10), С(2) 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5" y="571480"/>
            <a:ext cx="5429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Минусинск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User\Desktop\mn08902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2436" y="1500174"/>
            <a:ext cx="729577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Назовите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математическое» растение?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Т(10), Л(3), Я(-8), Ч(-3),</a:t>
            </a:r>
          </a:p>
          <a:p>
            <a:pPr>
              <a:buNone/>
            </a:pPr>
            <a:r>
              <a:rPr lang="ru-RU" sz="4000" dirty="0" smtClean="0"/>
              <a:t>  Е(-2),С(9), И(14), К(15), Я(-5),</a:t>
            </a:r>
          </a:p>
          <a:p>
            <a:pPr>
              <a:buNone/>
            </a:pPr>
            <a:r>
              <a:rPr lang="ru-RU" sz="4000" dirty="0" smtClean="0"/>
              <a:t>  Т(-11),И(6), Н(12), С(-7)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500042"/>
            <a:ext cx="7715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Тысячелистник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User\Desktop\achillea-millefolium-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7904" y="1928802"/>
            <a:ext cx="3474030" cy="4280693"/>
          </a:xfrm>
          <a:prstGeom prst="rect">
            <a:avLst/>
          </a:prstGeom>
          <a:noFill/>
        </p:spPr>
      </p:pic>
      <p:pic>
        <p:nvPicPr>
          <p:cNvPr id="4099" name="Picture 3" descr="C:\Users\User\Desktop\Achilleamillefoliu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357718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</TotalTime>
  <Words>538</Words>
  <Application>Microsoft Office PowerPoint</Application>
  <PresentationFormat>Экран (4:3)</PresentationFormat>
  <Paragraphs>117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 </vt:lpstr>
      <vt:lpstr>      В каком европейском городе находится памятник нулю?     </vt:lpstr>
      <vt:lpstr>Будапешт</vt:lpstr>
      <vt:lpstr>        Названия многих русских городов произошли от числительных: Семипалатинск, Семилуки, Пятигорск.  А какой город был назван в честь наибольшего числа?    </vt:lpstr>
      <vt:lpstr>Тюмень</vt:lpstr>
      <vt:lpstr>  Какой город России назван «в честь» знака математической операции? </vt:lpstr>
      <vt:lpstr> </vt:lpstr>
      <vt:lpstr>    Назовите  « математическое» растение? </vt:lpstr>
      <vt:lpstr> </vt:lpstr>
      <vt:lpstr>  Назовите вид кинематографа, название которому дало одно из математических действий. </vt:lpstr>
      <vt:lpstr>Мультипликация</vt:lpstr>
      <vt:lpstr>  Кто придумал рисованные мультики? </vt:lpstr>
      <vt:lpstr>Слайд 13</vt:lpstr>
      <vt:lpstr>Художник должен сделать 1440 рисунков, а вы будете наслаждаться этим зрелищем всего-то одну минуту.  Что это за зрелище? </vt:lpstr>
      <vt:lpstr>Мультфильм </vt:lpstr>
      <vt:lpstr>   Какой знаменитый мультипликационный герой впервые появился в немом кинофильме «Безумный аэроплан»? </vt:lpstr>
      <vt:lpstr>Микки Маус </vt:lpstr>
      <vt:lpstr>  Назовите родоначальника пластилиновой техники в мультипликации? </vt:lpstr>
      <vt:lpstr>Слайд 19</vt:lpstr>
      <vt:lpstr>   По сказке какой шведской писательницы создан мультфильм  « Заколдованный мальчик»? </vt:lpstr>
      <vt:lpstr>Сельма ЛагерлёФ</vt:lpstr>
      <vt:lpstr>    В 1835 г. парижанин Гибус изобрёл складной цилиндр на проволочном каркасе.  Как называется это изобретение? </vt:lpstr>
      <vt:lpstr>Шапокляк </vt:lpstr>
      <vt:lpstr>  Какого героя нашего мультика японцы очень полюбили, прозвав «российским Покемоном»? </vt:lpstr>
      <vt:lpstr>  Чебурашка </vt:lpstr>
      <vt:lpstr>    Какого персонажа мультфильма  « Бременские музыканты»  не было в одноимённой сказке братьев Гримм? </vt:lpstr>
      <vt:lpstr>Слайд 27</vt:lpstr>
      <vt:lpstr>    </vt:lpstr>
      <vt:lpstr>18 октября 1934 — 5 сентября 2003 г.г. настоящее имя Игорь Всеволодович Можейко —  один из известнейших советских писателей-фантастов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2011-06-27T08:56:46Z</dcterms:created>
  <dcterms:modified xsi:type="dcterms:W3CDTF">2011-06-28T10:30:47Z</dcterms:modified>
</cp:coreProperties>
</file>